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319" r:id="rId3"/>
    <p:sldId id="320" r:id="rId4"/>
    <p:sldId id="270" r:id="rId5"/>
    <p:sldId id="316" r:id="rId6"/>
    <p:sldId id="310" r:id="rId7"/>
    <p:sldId id="305" r:id="rId8"/>
    <p:sldId id="312" r:id="rId9"/>
    <p:sldId id="314" r:id="rId10"/>
    <p:sldId id="313" r:id="rId11"/>
    <p:sldId id="264" r:id="rId12"/>
    <p:sldId id="308" r:id="rId13"/>
    <p:sldId id="309" r:id="rId14"/>
    <p:sldId id="311" r:id="rId15"/>
    <p:sldId id="276" r:id="rId16"/>
    <p:sldId id="304" r:id="rId17"/>
    <p:sldId id="274" r:id="rId18"/>
    <p:sldId id="299" r:id="rId19"/>
    <p:sldId id="256" r:id="rId20"/>
    <p:sldId id="261" r:id="rId21"/>
    <p:sldId id="258" r:id="rId22"/>
    <p:sldId id="265" r:id="rId23"/>
    <p:sldId id="263" r:id="rId24"/>
    <p:sldId id="277" r:id="rId25"/>
    <p:sldId id="31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8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11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062CC-6F3B-DF4C-8220-F225CDD5BE3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4D9DA-D1E4-D74B-8D87-0617D83DB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0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8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1B7E-F3FA-10EE-3441-1AF4581A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Pset</a:t>
            </a:r>
            <a:r>
              <a:rPr lang="en-US" dirty="0"/>
              <a:t> 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D4A37-1D76-E987-8E63-ACAFFA8C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0538" y="365125"/>
            <a:ext cx="9444236" cy="5811838"/>
          </a:xfrm>
        </p:spPr>
      </p:pic>
    </p:spTree>
    <p:extLst>
      <p:ext uri="{BB962C8B-B14F-4D97-AF65-F5344CB8AC3E}">
        <p14:creationId xmlns:p14="http://schemas.microsoft.com/office/powerpoint/2010/main" val="218011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584CD-D020-8376-54B3-F0EA211D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0"/>
          <a:stretch/>
        </p:blipFill>
        <p:spPr>
          <a:xfrm>
            <a:off x="1229710" y="672662"/>
            <a:ext cx="8752490" cy="49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8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32C9018A-5B24-613E-9995-48674F87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4"/>
          <a:stretch/>
        </p:blipFill>
        <p:spPr>
          <a:xfrm>
            <a:off x="4751785" y="15733"/>
            <a:ext cx="7420027" cy="4172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9EEBE7-832B-804A-3213-ED5B51D72069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C981DD-97CC-97ED-87FE-05E5A95D989F}"/>
              </a:ext>
            </a:extLst>
          </p:cNvPr>
          <p:cNvGrpSpPr/>
          <p:nvPr/>
        </p:nvGrpSpPr>
        <p:grpSpPr>
          <a:xfrm>
            <a:off x="91047" y="2070538"/>
            <a:ext cx="8811219" cy="4724656"/>
            <a:chOff x="1247178" y="678379"/>
            <a:chExt cx="10789920" cy="59276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C9980E-A2C1-2667-B66B-46D3D7276347}"/>
                </a:ext>
              </a:extLst>
            </p:cNvPr>
            <p:cNvSpPr/>
            <p:nvPr/>
          </p:nvSpPr>
          <p:spPr>
            <a:xfrm>
              <a:off x="3794938" y="1670369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7556EE-54EB-B3ED-9B49-27C292B0F471}"/>
                </a:ext>
              </a:extLst>
            </p:cNvPr>
            <p:cNvCxnSpPr/>
            <p:nvPr/>
          </p:nvCxnSpPr>
          <p:spPr>
            <a:xfrm flipH="1">
              <a:off x="3794938" y="1324710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29B7AF-670B-7712-D6C3-20F71BCE7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0350" y="2030232"/>
              <a:ext cx="899339" cy="95585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A3AFFD-CDF4-8ADD-CB2A-53B5A0A3E52A}"/>
                </a:ext>
              </a:extLst>
            </p:cNvPr>
            <p:cNvSpPr/>
            <p:nvPr/>
          </p:nvSpPr>
          <p:spPr>
            <a:xfrm>
              <a:off x="2116931" y="3877612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53EE1D-67E7-E424-E2EC-A8BF5C319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484" y="3456487"/>
              <a:ext cx="116844" cy="326874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52A433-19D3-B4D4-B5A0-29D5BD1C9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31" y="4191078"/>
              <a:ext cx="449670" cy="11039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0164B8-DF14-68BD-5FE0-EC035B9F0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10" y="4279356"/>
              <a:ext cx="431339" cy="1022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66858EF-20CF-D1C1-9ECB-F5179CE08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602" y="2143553"/>
              <a:ext cx="819734" cy="925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16143AF-C6B1-F35A-93EF-5C3F47EA31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7819" y="2143553"/>
              <a:ext cx="1004776" cy="8425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6B76C8-AD93-CFD5-0622-25A248693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220" y="4191078"/>
              <a:ext cx="691836" cy="100583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81075F-31EE-FD7D-ADA5-E9A6F0E288DE}"/>
                </a:ext>
              </a:extLst>
            </p:cNvPr>
            <p:cNvSpPr/>
            <p:nvPr/>
          </p:nvSpPr>
          <p:spPr>
            <a:xfrm>
              <a:off x="5782562" y="3876371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6735A7F-37FF-D642-76F3-24C9ED9588E2}"/>
                </a:ext>
              </a:extLst>
            </p:cNvPr>
            <p:cNvCxnSpPr/>
            <p:nvPr/>
          </p:nvCxnSpPr>
          <p:spPr>
            <a:xfrm flipH="1">
              <a:off x="6076096" y="3522253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15E0B1-5FA2-0785-6E28-EE3C62A58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48" y="4274511"/>
              <a:ext cx="689484" cy="106864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3CC99C-2BA5-795E-2901-430167A2EC9C}"/>
                </a:ext>
              </a:extLst>
            </p:cNvPr>
            <p:cNvCxnSpPr>
              <a:cxnSpLocks/>
            </p:cNvCxnSpPr>
            <p:nvPr/>
          </p:nvCxnSpPr>
          <p:spPr>
            <a:xfrm>
              <a:off x="6897596" y="4321777"/>
              <a:ext cx="688073" cy="10213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2D02BF-9121-E6B4-77AD-9F26545EB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7598" y="4191078"/>
              <a:ext cx="659926" cy="983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450FD3-8F06-A419-397E-1ABE6852A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019" y="3541975"/>
              <a:ext cx="131550" cy="33439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47F83B6-4E12-6CC6-8659-9FF8E5F9B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2180" y="3522253"/>
              <a:ext cx="256830" cy="26486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2DECAF-E208-E7A2-BC2B-D8D5FB8DB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1948" y="1970407"/>
              <a:ext cx="1219344" cy="102895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80E15A3-1FEF-1FE9-EA4A-AAE1E49A9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0589" y="1276570"/>
              <a:ext cx="291644" cy="340904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CDFBA4B-4ED0-BA11-B053-E053E507C5BB}"/>
                </a:ext>
              </a:extLst>
            </p:cNvPr>
            <p:cNvGrpSpPr/>
            <p:nvPr/>
          </p:nvGrpSpPr>
          <p:grpSpPr>
            <a:xfrm>
              <a:off x="1247178" y="5777451"/>
              <a:ext cx="10789920" cy="828557"/>
              <a:chOff x="1247178" y="5777451"/>
              <a:chExt cx="10789920" cy="828557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6A9CD37-E029-5D61-DDB9-E92CDD5770B7}"/>
                  </a:ext>
                </a:extLst>
              </p:cNvPr>
              <p:cNvGrpSpPr/>
              <p:nvPr/>
            </p:nvGrpSpPr>
            <p:grpSpPr>
              <a:xfrm>
                <a:off x="1918602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2FE8E52E-FC3F-CBDC-D740-55DDF9F7B602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5FF1FFA-D0C8-4AB4-7871-3EB5F017B029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E8A1840B-982C-68E8-B9F3-87AEC89DA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09FB4792-CF8F-FABE-BCC9-CB5235104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7281F539-3655-D16A-46FF-64E8A14C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265ED57-271D-3F4D-D582-BC71615DAF8C}"/>
                  </a:ext>
                </a:extLst>
              </p:cNvPr>
              <p:cNvGrpSpPr/>
              <p:nvPr/>
            </p:nvGrpSpPr>
            <p:grpSpPr>
              <a:xfrm>
                <a:off x="5026434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64C8D2B7-4037-21FA-B44D-27BCE8C7E558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5EB12ECF-5B05-438A-41F2-7CBA6BED240D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1D397A6-321D-531E-173C-8961DCE661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7AC9891E-DCCC-5088-F5BB-A205918AD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41C3C1BC-4F0F-1944-19CF-E1362CEB43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4661502-32A6-F7D9-0225-09DC5C627711}"/>
                  </a:ext>
                </a:extLst>
              </p:cNvPr>
              <p:cNvGrpSpPr/>
              <p:nvPr/>
            </p:nvGrpSpPr>
            <p:grpSpPr>
              <a:xfrm>
                <a:off x="7416079" y="5828976"/>
                <a:ext cx="923305" cy="561281"/>
                <a:chOff x="1918602" y="5819730"/>
                <a:chExt cx="923305" cy="56128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99DB29B-0049-2B25-8D9C-0539EA441A67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765EE0DB-3FE0-0794-84AC-3632ABFE7E86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531F068D-5790-F90B-0CFC-ABF7BFC82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BE8976D3-D428-0FDF-567E-5AB2D5B7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974C3363-57D9-7E65-F1F1-9E9EAC62AF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D370096-BCCC-EC5D-2178-683BE6C18EC2}"/>
                  </a:ext>
                </a:extLst>
              </p:cNvPr>
              <p:cNvSpPr/>
              <p:nvPr/>
            </p:nvSpPr>
            <p:spPr>
              <a:xfrm>
                <a:off x="1247178" y="5777451"/>
                <a:ext cx="10789920" cy="82855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EB1C8E-0796-B3DE-BC15-4BB826175EF3}"/>
                </a:ext>
              </a:extLst>
            </p:cNvPr>
            <p:cNvSpPr txBox="1"/>
            <p:nvPr/>
          </p:nvSpPr>
          <p:spPr>
            <a:xfrm>
              <a:off x="1583473" y="5295015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F06268-05E9-4BC5-022B-B6FF0DF4EF81}"/>
                </a:ext>
              </a:extLst>
            </p:cNvPr>
            <p:cNvSpPr txBox="1"/>
            <p:nvPr/>
          </p:nvSpPr>
          <p:spPr>
            <a:xfrm>
              <a:off x="4699922" y="5295013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210DFB-8B44-EE05-D82E-78E10D876A0F}"/>
                </a:ext>
              </a:extLst>
            </p:cNvPr>
            <p:cNvSpPr txBox="1"/>
            <p:nvPr/>
          </p:nvSpPr>
          <p:spPr>
            <a:xfrm>
              <a:off x="7053262" y="5295014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A1FA85-10A0-3D3A-E1A4-D8EA72FD692E}"/>
                </a:ext>
              </a:extLst>
            </p:cNvPr>
            <p:cNvSpPr txBox="1"/>
            <p:nvPr/>
          </p:nvSpPr>
          <p:spPr>
            <a:xfrm>
              <a:off x="2055494" y="2986696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B5816F-0F8D-BF3F-A4A6-F745B888A828}"/>
                </a:ext>
              </a:extLst>
            </p:cNvPr>
            <p:cNvSpPr txBox="1"/>
            <p:nvPr/>
          </p:nvSpPr>
          <p:spPr>
            <a:xfrm>
              <a:off x="5787199" y="2986697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843915-7D60-A10E-BDEC-FC9D4304150A}"/>
                </a:ext>
              </a:extLst>
            </p:cNvPr>
            <p:cNvSpPr txBox="1"/>
            <p:nvPr/>
          </p:nvSpPr>
          <p:spPr>
            <a:xfrm>
              <a:off x="3650236" y="678379"/>
              <a:ext cx="2008557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DB4DFB-A254-2FAF-5666-150276E6E722}"/>
                </a:ext>
              </a:extLst>
            </p:cNvPr>
            <p:cNvCxnSpPr>
              <a:cxnSpLocks/>
              <a:stCxn id="64" idx="2"/>
              <a:endCxn id="62" idx="0"/>
            </p:cNvCxnSpPr>
            <p:nvPr/>
          </p:nvCxnSpPr>
          <p:spPr>
            <a:xfrm flipH="1">
              <a:off x="2914192" y="1334819"/>
              <a:ext cx="1740323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90001C-E980-00BF-2723-7414B8AF8283}"/>
                </a:ext>
              </a:extLst>
            </p:cNvPr>
            <p:cNvCxnSpPr>
              <a:cxnSpLocks/>
              <a:stCxn id="62" idx="2"/>
              <a:endCxn id="52" idx="0"/>
            </p:cNvCxnSpPr>
            <p:nvPr/>
          </p:nvCxnSpPr>
          <p:spPr>
            <a:xfrm flipH="1">
              <a:off x="2312026" y="3643136"/>
              <a:ext cx="602166" cy="165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A62488B-D90E-CA01-8343-B5CCDD6EA19B}"/>
                </a:ext>
              </a:extLst>
            </p:cNvPr>
            <p:cNvCxnSpPr>
              <a:cxnSpLocks/>
              <a:stCxn id="64" idx="2"/>
              <a:endCxn id="63" idx="0"/>
            </p:cNvCxnSpPr>
            <p:nvPr/>
          </p:nvCxnSpPr>
          <p:spPr>
            <a:xfrm>
              <a:off x="4654515" y="1334819"/>
              <a:ext cx="1991382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7C2BE-803A-C87C-8533-F5E8EF03AB62}"/>
                </a:ext>
              </a:extLst>
            </p:cNvPr>
            <p:cNvCxnSpPr>
              <a:cxnSpLocks/>
              <a:stCxn id="63" idx="2"/>
              <a:endCxn id="59" idx="0"/>
            </p:cNvCxnSpPr>
            <p:nvPr/>
          </p:nvCxnSpPr>
          <p:spPr>
            <a:xfrm flipH="1">
              <a:off x="5428475" y="3643137"/>
              <a:ext cx="1217422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20DA629-CF66-2F02-138B-3B7112297A4E}"/>
                </a:ext>
              </a:extLst>
            </p:cNvPr>
            <p:cNvCxnSpPr>
              <a:cxnSpLocks/>
              <a:stCxn id="63" idx="2"/>
              <a:endCxn id="61" idx="0"/>
            </p:cNvCxnSpPr>
            <p:nvPr/>
          </p:nvCxnSpPr>
          <p:spPr>
            <a:xfrm>
              <a:off x="6645897" y="3643137"/>
              <a:ext cx="1135919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48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ABD9-51AA-6F4B-7069-F64343FB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1F679-521A-5210-D4D8-2E59F259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39" y="1854994"/>
            <a:ext cx="7162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FB5-A0D9-198F-C2F7-52E12A2F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CD3B7-7A2B-E489-9025-65011E69F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39" y="1825625"/>
            <a:ext cx="7945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789920" cy="828557"/>
            <a:chOff x="1247178" y="5777451"/>
            <a:chExt cx="10789920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F2A2A8-709A-EAFE-EA37-FB3105674410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59B5-BB31-3F0A-7BAB-3CD71009F54A}"/>
              </a:ext>
            </a:extLst>
          </p:cNvPr>
          <p:cNvSpPr txBox="1"/>
          <p:nvPr/>
        </p:nvSpPr>
        <p:spPr>
          <a:xfrm>
            <a:off x="3135577" y="147723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EFFA2-DDCD-9E5A-98B3-DBF2F3973699}"/>
              </a:ext>
            </a:extLst>
          </p:cNvPr>
          <p:cNvSpPr txBox="1"/>
          <p:nvPr/>
        </p:nvSpPr>
        <p:spPr>
          <a:xfrm>
            <a:off x="1548372" y="29618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5151-3970-0293-497D-2788DDE3D805}"/>
              </a:ext>
            </a:extLst>
          </p:cNvPr>
          <p:cNvSpPr txBox="1"/>
          <p:nvPr/>
        </p:nvSpPr>
        <p:spPr>
          <a:xfrm>
            <a:off x="1298333" y="369581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1D8D-838E-0B0F-14EB-B6FEADAE36D0}"/>
              </a:ext>
            </a:extLst>
          </p:cNvPr>
          <p:cNvSpPr txBox="1"/>
          <p:nvPr/>
        </p:nvSpPr>
        <p:spPr>
          <a:xfrm>
            <a:off x="880261" y="52674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8B3E-6BB8-7CAC-FA0F-E73EBAB0BDBD}"/>
              </a:ext>
            </a:extLst>
          </p:cNvPr>
          <p:cNvSpPr txBox="1"/>
          <p:nvPr/>
        </p:nvSpPr>
        <p:spPr>
          <a:xfrm>
            <a:off x="7539184" y="2986095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43CC3-E600-E66B-F80C-C4D05C61886F}"/>
              </a:ext>
            </a:extLst>
          </p:cNvPr>
          <p:cNvSpPr txBox="1"/>
          <p:nvPr/>
        </p:nvSpPr>
        <p:spPr>
          <a:xfrm>
            <a:off x="5001925" y="367056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7A4FE-A430-B9DA-C599-7C90A0E9BAC3}"/>
              </a:ext>
            </a:extLst>
          </p:cNvPr>
          <p:cNvSpPr txBox="1"/>
          <p:nvPr/>
        </p:nvSpPr>
        <p:spPr>
          <a:xfrm>
            <a:off x="3984098" y="529338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805D6F-3D41-AA56-4696-EFAC8E9416F1}"/>
              </a:ext>
            </a:extLst>
          </p:cNvPr>
          <p:cNvSpPr txBox="1"/>
          <p:nvPr/>
        </p:nvSpPr>
        <p:spPr>
          <a:xfrm>
            <a:off x="8365656" y="5291242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F64A1-941F-5DB0-1DC7-1F610E83134A}"/>
              </a:ext>
            </a:extLst>
          </p:cNvPr>
          <p:cNvSpPr txBox="1"/>
          <p:nvPr/>
        </p:nvSpPr>
        <p:spPr>
          <a:xfrm>
            <a:off x="738553" y="593813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0773B0-82A3-6264-E046-F8D5F354F9B6}"/>
              </a:ext>
            </a:extLst>
          </p:cNvPr>
          <p:cNvSpPr txBox="1"/>
          <p:nvPr/>
        </p:nvSpPr>
        <p:spPr>
          <a:xfrm>
            <a:off x="3884715" y="592195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0E525-380B-5466-9384-4B1C38A3A841}"/>
              </a:ext>
            </a:extLst>
          </p:cNvPr>
          <p:cNvSpPr txBox="1"/>
          <p:nvPr/>
        </p:nvSpPr>
        <p:spPr>
          <a:xfrm>
            <a:off x="8414233" y="593813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(60 40 10)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foo</a:t>
            </a:r>
            <a:r>
              <a:rPr lang="en-US" sz="2400" dirty="0"/>
              <a:t>  produce-path-at-nodes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6AD0B26-20FA-1581-E85E-AFBEA501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22" y="375398"/>
            <a:ext cx="4251947" cy="15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8433234" y="5618178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411281" y="633900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3067250" y="15105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583473" y="294959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911070" y="527512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781564" y="4576483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7377598" y="2948601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456308" y="37271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5A851-2A0B-7331-C8B4-3F2E908A3DAE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59C4D-B8B3-1568-55AA-D53513F91EB6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6FA74-28C9-0510-A14B-A1C56629E297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6EE8A-0DEA-FD97-1E6A-5AF03E40DE64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F95AC-7994-2B35-D15C-4EA6B82CD942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89697E-DE8B-1C6D-5E79-6093DF911B61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7A0FD-B9D2-F60C-E4EB-C3C057AD0E11}"/>
              </a:ext>
            </a:extLst>
          </p:cNvPr>
          <p:cNvSpPr txBox="1"/>
          <p:nvPr/>
        </p:nvSpPr>
        <p:spPr>
          <a:xfrm>
            <a:off x="3508892" y="5305457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24168-92EF-9762-8772-D32374EE4640}"/>
              </a:ext>
            </a:extLst>
          </p:cNvPr>
          <p:cNvSpPr txBox="1"/>
          <p:nvPr/>
        </p:nvSpPr>
        <p:spPr>
          <a:xfrm>
            <a:off x="6233739" y="4690457"/>
            <a:ext cx="2535950" cy="369332"/>
          </a:xfrm>
          <a:prstGeom prst="rect">
            <a:avLst/>
          </a:prstGeom>
          <a:solidFill>
            <a:schemeClr val="bg1">
              <a:alpha val="8735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BC5E9-1826-92FA-945C-6F5551337F85}"/>
              </a:ext>
            </a:extLst>
          </p:cNvPr>
          <p:cNvSpPr txBox="1"/>
          <p:nvPr/>
        </p:nvSpPr>
        <p:spPr>
          <a:xfrm>
            <a:off x="7781814" y="584831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450F3-DE3C-4639-D69A-027531053B07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bar</a:t>
            </a:r>
            <a:r>
              <a:rPr lang="en-US" sz="2400" dirty="0"/>
              <a:t>  produce-visited-at-nodes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7F5503-EB74-8BD9-DB00-80C4BD062EC1}"/>
              </a:ext>
            </a:extLst>
          </p:cNvPr>
          <p:cNvCxnSpPr>
            <a:cxnSpLocks/>
          </p:cNvCxnSpPr>
          <p:nvPr/>
        </p:nvCxnSpPr>
        <p:spPr>
          <a:xfrm>
            <a:off x="5982282" y="54723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DE8A2B8-88DB-810D-FD89-CAEAF9B5C9A3}"/>
              </a:ext>
            </a:extLst>
          </p:cNvPr>
          <p:cNvSpPr/>
          <p:nvPr/>
        </p:nvSpPr>
        <p:spPr>
          <a:xfrm rot="3260848">
            <a:off x="8889377" y="5530638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C83B-9FA2-7B0E-0D23-3F55E6D84358}"/>
              </a:ext>
            </a:extLst>
          </p:cNvPr>
          <p:cNvSpPr txBox="1"/>
          <p:nvPr/>
        </p:nvSpPr>
        <p:spPr>
          <a:xfrm>
            <a:off x="9187873" y="536168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(60 50 40 30 20 10)</a:t>
            </a:r>
          </a:p>
        </p:txBody>
      </p:sp>
    </p:spTree>
    <p:extLst>
      <p:ext uri="{BB962C8B-B14F-4D97-AF65-F5344CB8AC3E}">
        <p14:creationId xmlns:p14="http://schemas.microsoft.com/office/powerpoint/2010/main" val="95588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preceding calls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383199" y="1506127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26412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959784" y="36665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22976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812839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863445" y="5228012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462731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</a:t>
            </a:r>
            <a:r>
              <a:rPr lang="en-US" dirty="0" err="1"/>
              <a:t>wl</a:t>
            </a:r>
            <a:r>
              <a:rPr lang="en-US" dirty="0"/>
              <a:t>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191437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144837" y="5158488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10786" y="5144581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205403" y="62605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81982-9F05-B7F1-AC36-629A4B63966D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0DCA-9DBC-E87A-D5CB-2395B4F87E18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B2772-795A-4EDC-C580-D5F922135AE3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51D31-0BDC-99A9-7FAA-0D9D43954DE6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B688-6CE5-548C-6709-9C3B7A272503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1EFDA-FE7D-F7A9-53EB-E072CEF65FF9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11 -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examples</a:t>
            </a:r>
          </a:p>
          <a:p>
            <a:pPr lvl="1"/>
            <a:r>
              <a:rPr lang="en-US" dirty="0"/>
              <a:t>lecture – 4 way maze</a:t>
            </a:r>
          </a:p>
          <a:p>
            <a:pPr lvl="1"/>
            <a:r>
              <a:rPr lang="en-US" dirty="0"/>
              <a:t>lab – city map</a:t>
            </a:r>
          </a:p>
          <a:p>
            <a:pPr lvl="1"/>
            <a:r>
              <a:rPr lang="en-US" dirty="0"/>
              <a:t>problem set – secret castle</a:t>
            </a:r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EE018-3C96-BA43-A844-1E35A6F4AD87}"/>
              </a:ext>
            </a:extLst>
          </p:cNvPr>
          <p:cNvSpPr txBox="1"/>
          <p:nvPr/>
        </p:nvSpPr>
        <p:spPr>
          <a:xfrm>
            <a:off x="1501256" y="503670"/>
            <a:ext cx="282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of </a:t>
            </a:r>
            <a:r>
              <a:rPr lang="en-US" dirty="0" err="1"/>
              <a:t>x,y</a:t>
            </a:r>
            <a:r>
              <a:rPr lang="en-US" dirty="0"/>
              <a:t> positions moving through this maze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25235-24B8-D34E-9E73-606E4B402400}"/>
              </a:ext>
            </a:extLst>
          </p:cNvPr>
          <p:cNvGrpSpPr/>
          <p:nvPr/>
        </p:nvGrpSpPr>
        <p:grpSpPr>
          <a:xfrm>
            <a:off x="5482259" y="720465"/>
            <a:ext cx="3906237" cy="3552934"/>
            <a:chOff x="3413617" y="1665192"/>
            <a:chExt cx="3906237" cy="3552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10564-8BC9-8548-96E4-A32935E5C8AB}"/>
                </a:ext>
              </a:extLst>
            </p:cNvPr>
            <p:cNvSpPr txBox="1"/>
            <p:nvPr/>
          </p:nvSpPr>
          <p:spPr>
            <a:xfrm>
              <a:off x="4536162" y="1665192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DAF96-7ECF-A342-B83C-B0E61DC1570C}"/>
                </a:ext>
              </a:extLst>
            </p:cNvPr>
            <p:cNvSpPr txBox="1"/>
            <p:nvPr/>
          </p:nvSpPr>
          <p:spPr>
            <a:xfrm>
              <a:off x="3413617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1, 0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76A62-3BD7-064E-A9CF-30031B9711E6}"/>
                </a:ext>
              </a:extLst>
            </p:cNvPr>
            <p:cNvSpPr txBox="1"/>
            <p:nvPr/>
          </p:nvSpPr>
          <p:spPr>
            <a:xfrm>
              <a:off x="6001840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B57D0-A8DE-3A48-9C8B-EB69B96E42E5}"/>
                </a:ext>
              </a:extLst>
            </p:cNvPr>
            <p:cNvSpPr txBox="1"/>
            <p:nvPr/>
          </p:nvSpPr>
          <p:spPr>
            <a:xfrm>
              <a:off x="5293254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E5EC45-D1CF-D44B-8EC3-4E179A93560A}"/>
                </a:ext>
              </a:extLst>
            </p:cNvPr>
            <p:cNvSpPr txBox="1"/>
            <p:nvPr/>
          </p:nvSpPr>
          <p:spPr>
            <a:xfrm>
              <a:off x="6678723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0, 2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57C0F-91A0-0040-B6CA-108D53FE592C}"/>
                </a:ext>
              </a:extLst>
            </p:cNvPr>
            <p:cNvSpPr txBox="1"/>
            <p:nvPr/>
          </p:nvSpPr>
          <p:spPr>
            <a:xfrm>
              <a:off x="4719578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2, 1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2DAA-5A6A-874D-A726-B45B8DA00D18}"/>
                </a:ext>
              </a:extLst>
            </p:cNvPr>
            <p:cNvSpPr txBox="1"/>
            <p:nvPr/>
          </p:nvSpPr>
          <p:spPr>
            <a:xfrm>
              <a:off x="5858320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18A74B-0F03-064E-9F2B-0F981220D4D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3734183" y="2034524"/>
              <a:ext cx="1122545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73338-397C-9C4C-B40E-9470C7D834C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4856728" y="2034524"/>
              <a:ext cx="1465678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54D595-0841-6442-8E9D-FCD3DE447DDF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613820" y="2729341"/>
              <a:ext cx="708586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C520E3-D25E-DB40-9517-D4D1537B5C6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22406" y="2729341"/>
              <a:ext cx="676883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53171E-BD92-6043-8C89-C38CAEF610F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flipH="1">
              <a:off x="5040144" y="3633746"/>
              <a:ext cx="57367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E429DF-1BC9-9C48-A176-ADD6457C823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5613820" y="3633746"/>
              <a:ext cx="56506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DEDFC5-2F4E-0547-85D3-2DE82FE6418F}"/>
                </a:ext>
              </a:extLst>
            </p:cNvPr>
            <p:cNvSpPr txBox="1"/>
            <p:nvPr/>
          </p:nvSpPr>
          <p:spPr>
            <a:xfrm>
              <a:off x="5990899" y="4848794"/>
              <a:ext cx="130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975C7C3-7082-CF41-A3A3-A2EDF0310D3D}"/>
              </a:ext>
            </a:extLst>
          </p:cNvPr>
          <p:cNvSpPr txBox="1"/>
          <p:nvPr/>
        </p:nvSpPr>
        <p:spPr>
          <a:xfrm>
            <a:off x="1512105" y="3700369"/>
            <a:ext cx="5103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each step it is only possible to move right (x+1) or down (y+1). But sometimes those may be invalid because they run into a wall or off the edge of the maze.</a:t>
            </a:r>
          </a:p>
          <a:p>
            <a:endParaRPr lang="en-US" dirty="0"/>
          </a:p>
          <a:p>
            <a:r>
              <a:rPr lang="en-US" dirty="0"/>
              <a:t>Do not assume each position can have only one valid next position. In general it is an arbitrary-arity tree.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7A1BB6-34CC-DD42-B931-320E6DF6CEE4}"/>
              </a:ext>
            </a:extLst>
          </p:cNvPr>
          <p:cNvSpPr/>
          <p:nvPr/>
        </p:nvSpPr>
        <p:spPr>
          <a:xfrm>
            <a:off x="8596954" y="5030825"/>
            <a:ext cx="2956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maze is </a:t>
            </a:r>
            <a:r>
              <a:rPr lang="en-US" dirty="0" err="1"/>
              <a:t>solveable</a:t>
            </a:r>
            <a:r>
              <a:rPr lang="en-US" dirty="0"/>
              <a:t>, so will eventually reach 4, 4. Yay!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D7322-086A-85F1-C198-63E99857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9" y="1278754"/>
            <a:ext cx="1420729" cy="14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60C91-38C8-285B-5860-1F8E24B5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3967"/>
            <a:ext cx="7772400" cy="51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252395" y="1799732"/>
            <a:ext cx="6719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8025204" y="4459574"/>
            <a:ext cx="367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must move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8F7A5-65AA-C746-B319-6E6882542BC0}"/>
              </a:ext>
            </a:extLst>
          </p:cNvPr>
          <p:cNvCxnSpPr>
            <a:cxnSpLocks/>
          </p:cNvCxnSpPr>
          <p:nvPr/>
        </p:nvCxnSpPr>
        <p:spPr>
          <a:xfrm flipH="1" flipV="1">
            <a:off x="6981713" y="3431689"/>
            <a:ext cx="1043492" cy="14126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AD95C-083C-A060-9DEA-A3981935670C}"/>
              </a:ext>
            </a:extLst>
          </p:cNvPr>
          <p:cNvSpPr txBox="1"/>
          <p:nvPr/>
        </p:nvSpPr>
        <p:spPr>
          <a:xfrm>
            <a:off x="4105072" y="5778229"/>
            <a:ext cx="75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be able to move up down left right</a:t>
            </a: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CBA4-153A-F968-9DF8-005A68E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2" y="1831760"/>
            <a:ext cx="2654303" cy="26543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C27198-B5ED-8644-9660-CF299B556494}"/>
              </a:ext>
            </a:extLst>
          </p:cNvPr>
          <p:cNvSpPr/>
          <p:nvPr/>
        </p:nvSpPr>
        <p:spPr>
          <a:xfrm>
            <a:off x="2509092" y="1972923"/>
            <a:ext cx="77599" cy="77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7FDAED5-8B0D-BA40-BB02-C7C8826941D8}"/>
              </a:ext>
            </a:extLst>
          </p:cNvPr>
          <p:cNvSpPr/>
          <p:nvPr/>
        </p:nvSpPr>
        <p:spPr>
          <a:xfrm rot="7713843" flipV="1">
            <a:off x="2394990" y="1953713"/>
            <a:ext cx="566953" cy="529467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E201BA-D64D-E947-8BA1-5583CE93C79A}"/>
              </a:ext>
            </a:extLst>
          </p:cNvPr>
          <p:cNvSpPr/>
          <p:nvPr/>
        </p:nvSpPr>
        <p:spPr>
          <a:xfrm>
            <a:off x="2509092" y="2437165"/>
            <a:ext cx="77599" cy="77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4E3F422-64C3-2D43-9CE6-4E4C0BACF5C0}"/>
              </a:ext>
            </a:extLst>
          </p:cNvPr>
          <p:cNvSpPr/>
          <p:nvPr/>
        </p:nvSpPr>
        <p:spPr>
          <a:xfrm rot="7973556" flipH="1">
            <a:off x="2124756" y="1960749"/>
            <a:ext cx="616481" cy="606424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</p:spTree>
    <p:extLst>
      <p:ext uri="{BB962C8B-B14F-4D97-AF65-F5344CB8AC3E}">
        <p14:creationId xmlns:p14="http://schemas.microsoft.com/office/powerpoint/2010/main" val="13456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6096000" y="5886623"/>
            <a:ext cx="593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prevent going in circles forever?</a:t>
            </a:r>
          </a:p>
        </p:txBody>
      </p:sp>
    </p:spTree>
    <p:extLst>
      <p:ext uri="{BB962C8B-B14F-4D97-AF65-F5344CB8AC3E}">
        <p14:creationId xmlns:p14="http://schemas.microsoft.com/office/powerpoint/2010/main" val="243388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F2607-5E6F-65EE-68E5-796DD59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309"/>
            <a:ext cx="7772400" cy="5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5307083" y="5886623"/>
            <a:ext cx="671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Would it also work with tail recursion and visited?</a:t>
            </a:r>
          </a:p>
        </p:txBody>
      </p:sp>
    </p:spTree>
    <p:extLst>
      <p:ext uri="{BB962C8B-B14F-4D97-AF65-F5344CB8AC3E}">
        <p14:creationId xmlns:p14="http://schemas.microsoft.com/office/powerpoint/2010/main" val="411485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E757C-2BAA-05C5-21E2-FC59FEA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21" y="0"/>
            <a:ext cx="731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5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five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gra</a:t>
            </a:r>
            <a:r>
              <a:rPr lang="en-US" sz="3200" dirty="0">
                <a:solidFill>
                  <a:srgbClr val="FF0000"/>
                </a:solidFill>
              </a:rPr>
              <a:t>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gene</a:t>
            </a:r>
            <a:r>
              <a:rPr lang="en-US" sz="3200" dirty="0">
                <a:solidFill>
                  <a:srgbClr val="FF0000"/>
                </a:solidFill>
              </a:rPr>
              <a:t>rative</a:t>
            </a:r>
            <a:endParaRPr lang="en-US" sz="3200" u="sng" dirty="0">
              <a:solidFill>
                <a:srgbClr val="FF0000"/>
              </a:solidFill>
            </a:endParaRP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</a:t>
            </a:r>
            <a:endParaRPr lang="en-US" sz="2800" dirty="0"/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path in tail recursion: </a:t>
            </a:r>
            <a:r>
              <a:rPr lang="en-US" sz="2800" dirty="0" err="1"/>
              <a:t>vnum</a:t>
            </a:r>
            <a:r>
              <a:rPr lang="en-US" sz="2800" dirty="0"/>
              <a:t>, count, leaves, </a:t>
            </a:r>
            <a:r>
              <a:rPr lang="en-US" sz="2800" dirty="0">
                <a:solidFill>
                  <a:srgbClr val="00B050"/>
                </a:solidFill>
              </a:rPr>
              <a:t>visited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>
                <a:solidFill>
                  <a:srgbClr val="0070C0"/>
                </a:solidFill>
              </a:rPr>
              <a:t>tandem worklist</a:t>
            </a:r>
            <a:r>
              <a:rPr lang="en-US" sz="2800" dirty="0"/>
              <a:t>				l18    </a:t>
            </a:r>
            <a:r>
              <a:rPr lang="en-US" sz="2800" u="sng" dirty="0"/>
              <a:t>l19</a:t>
            </a:r>
            <a:r>
              <a:rPr lang="en-US" sz="2800" dirty="0"/>
              <a:t>    </a:t>
            </a:r>
            <a:r>
              <a:rPr lang="en-US" sz="2800" dirty="0">
                <a:solidFill>
                  <a:srgbClr val="00B050"/>
                </a:solidFill>
              </a:rPr>
              <a:t>l20    </a:t>
            </a:r>
            <a:r>
              <a:rPr lang="en-US" sz="2800" dirty="0">
                <a:solidFill>
                  <a:srgbClr val="FF0000"/>
                </a:solidFill>
              </a:rPr>
              <a:t>l21    </a:t>
            </a:r>
            <a:r>
              <a:rPr lang="en-US" sz="2800" dirty="0">
                <a:solidFill>
                  <a:srgbClr val="0070C0"/>
                </a:solidFill>
              </a:rPr>
              <a:t>l22</a:t>
            </a:r>
            <a:endParaRPr lang="en-US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76E-F030-313C-CD70-672BD1DC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complicated clicker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C7FB-D5E9-11E2-9788-778D02B8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logistics</a:t>
            </a:r>
          </a:p>
          <a:p>
            <a:r>
              <a:rPr lang="en-US" dirty="0"/>
              <a:t>Harder problem</a:t>
            </a:r>
          </a:p>
          <a:p>
            <a:r>
              <a:rPr lang="en-US" dirty="0"/>
              <a:t>Will ask you to:</a:t>
            </a:r>
          </a:p>
          <a:p>
            <a:pPr lvl="1"/>
            <a:r>
              <a:rPr lang="en-US" dirty="0"/>
              <a:t>screen capture picture of tree</a:t>
            </a:r>
          </a:p>
          <a:p>
            <a:pPr lvl="1"/>
            <a:r>
              <a:rPr lang="en-US" dirty="0"/>
              <a:t>screen capture clicker question</a:t>
            </a:r>
          </a:p>
          <a:p>
            <a:r>
              <a:rPr lang="en-US" dirty="0"/>
              <a:t>Then I will show two functions and you will work on answer</a:t>
            </a:r>
          </a:p>
          <a:p>
            <a:pPr lvl="1"/>
            <a:r>
              <a:rPr lang="en-US" dirty="0"/>
              <a:t>graded on participation</a:t>
            </a:r>
          </a:p>
          <a:p>
            <a:pPr lvl="1"/>
            <a:r>
              <a:rPr lang="en-US" dirty="0"/>
              <a:t>BUT WORK HARD to try and figure it out</a:t>
            </a:r>
          </a:p>
          <a:p>
            <a:r>
              <a:rPr lang="en-US" dirty="0"/>
              <a:t>Then we will work it through together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0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5245F-89C7-FECA-39D7-6FD96FD29799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BDF92-32B4-7361-89F9-5908F453418F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B809D-2595-2B15-0F1C-C4F362F95C82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B91D0-D172-1696-3BC1-B41C08C98C75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41E83-CAF4-88F8-C57B-3A63ABD12911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AED02-F6B1-B8C1-8AB5-23B19729BAF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357C93-4392-97B4-6181-49BD5E63DE6B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8FE490-4CC8-BCE2-029C-4D692E8E9B4C}"/>
              </a:ext>
            </a:extLst>
          </p:cNvPr>
          <p:cNvCxnSpPr>
            <a:cxnSpLocks/>
            <a:stCxn id="20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EAB1D2-490B-FD20-A590-7F3285EF539A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B4EBE0-0ECA-EB16-F32B-740A7385FF95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82B9A7-0F69-7DEB-9AF7-BFE2369C4B36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FEE8E16-9BCC-CBD7-59BA-B6C8B3AD0778}"/>
              </a:ext>
            </a:extLst>
          </p:cNvPr>
          <p:cNvSpPr txBox="1">
            <a:spLocks/>
          </p:cNvSpPr>
          <p:nvPr/>
        </p:nvSpPr>
        <p:spPr>
          <a:xfrm>
            <a:off x="-500275" y="-171604"/>
            <a:ext cx="5111539" cy="724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Screen capture this figure…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8DAD91-D5B3-5841-3197-9F4E838FBCEF}"/>
              </a:ext>
            </a:extLst>
          </p:cNvPr>
          <p:cNvSpPr/>
          <p:nvPr/>
        </p:nvSpPr>
        <p:spPr>
          <a:xfrm>
            <a:off x="5787199" y="3840816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61034"/>
            <a:ext cx="7372564" cy="300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7E65DF-DACB-81F4-706B-91AA3CD9111F}"/>
              </a:ext>
            </a:extLst>
          </p:cNvPr>
          <p:cNvSpPr txBox="1"/>
          <p:nvPr/>
        </p:nvSpPr>
        <p:spPr>
          <a:xfrm>
            <a:off x="287675" y="226031"/>
            <a:ext cx="3832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function definitions, without purpose statements, examples, template origins, or accumulator types and invariants.</a:t>
            </a:r>
          </a:p>
          <a:p>
            <a:endParaRPr lang="en-US" dirty="0"/>
          </a:p>
          <a:p>
            <a:r>
              <a:rPr lang="en-US" dirty="0"/>
              <a:t>For each function, work out the progression of accumulator values as the function goes through the entire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B4CFE-EC5D-077D-F5D2-5C6C0A27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4" b="5707"/>
          <a:stretch/>
        </p:blipFill>
        <p:spPr>
          <a:xfrm>
            <a:off x="111982" y="3068141"/>
            <a:ext cx="6877107" cy="3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27" y="1120400"/>
            <a:ext cx="9309860" cy="3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7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DCD238-5997-CFB8-0B4E-86A446DE286C}"/>
              </a:ext>
            </a:extLst>
          </p:cNvPr>
          <p:cNvGrpSpPr/>
          <p:nvPr/>
        </p:nvGrpSpPr>
        <p:grpSpPr>
          <a:xfrm>
            <a:off x="112068" y="1954922"/>
            <a:ext cx="8811219" cy="4724656"/>
            <a:chOff x="1247178" y="678379"/>
            <a:chExt cx="10789920" cy="592762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D660A5-C0D4-E548-9CDE-CC2C877522E9}"/>
                </a:ext>
              </a:extLst>
            </p:cNvPr>
            <p:cNvSpPr/>
            <p:nvPr/>
          </p:nvSpPr>
          <p:spPr>
            <a:xfrm>
              <a:off x="3794938" y="1670369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402D3E-C670-2443-93D3-144ADF4716A5}"/>
                </a:ext>
              </a:extLst>
            </p:cNvPr>
            <p:cNvCxnSpPr/>
            <p:nvPr/>
          </p:nvCxnSpPr>
          <p:spPr>
            <a:xfrm flipH="1">
              <a:off x="3794938" y="1324710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A32DE5-304C-B348-A6C5-F841180C4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0350" y="2030232"/>
              <a:ext cx="899339" cy="95585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376EE-A8C1-6448-B7A9-07AE6862D8B9}"/>
                </a:ext>
              </a:extLst>
            </p:cNvPr>
            <p:cNvSpPr/>
            <p:nvPr/>
          </p:nvSpPr>
          <p:spPr>
            <a:xfrm>
              <a:off x="2116931" y="3877612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7FC645-BE8A-BF44-945D-A7D739CA0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484" y="3456487"/>
              <a:ext cx="116844" cy="326874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A78C8D6-2E9A-E748-A476-C869EDF66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31" y="4191078"/>
              <a:ext cx="449670" cy="11039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34BCE3-23FD-2247-9851-D7DF7D5066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10" y="4279356"/>
              <a:ext cx="431339" cy="1022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F7EC7A7-B82F-264B-93AB-9B152B03D0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602" y="2143553"/>
              <a:ext cx="819734" cy="925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5790927-164C-7547-8DB7-37CEC43FDF31}"/>
                </a:ext>
              </a:extLst>
            </p:cNvPr>
            <p:cNvCxnSpPr>
              <a:cxnSpLocks/>
            </p:cNvCxnSpPr>
            <p:nvPr/>
          </p:nvCxnSpPr>
          <p:spPr>
            <a:xfrm>
              <a:off x="5217819" y="2143553"/>
              <a:ext cx="1004776" cy="8425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97627AF-B558-BD44-8C51-A572D3888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220" y="4191078"/>
              <a:ext cx="691836" cy="100583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905240-2596-1C4F-A4F5-0FE7D1C7AA4A}"/>
                </a:ext>
              </a:extLst>
            </p:cNvPr>
            <p:cNvSpPr/>
            <p:nvPr/>
          </p:nvSpPr>
          <p:spPr>
            <a:xfrm>
              <a:off x="5782562" y="3876371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16841C-0CC9-884B-898B-DBB0E9D8A8A7}"/>
                </a:ext>
              </a:extLst>
            </p:cNvPr>
            <p:cNvCxnSpPr/>
            <p:nvPr/>
          </p:nvCxnSpPr>
          <p:spPr>
            <a:xfrm flipH="1">
              <a:off x="6076096" y="3522253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D216DC-C982-3B40-BDB8-C4ED86CCC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48" y="4274511"/>
              <a:ext cx="689484" cy="106864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002B0D-0202-CC44-8A2D-7421AB78D738}"/>
                </a:ext>
              </a:extLst>
            </p:cNvPr>
            <p:cNvCxnSpPr>
              <a:cxnSpLocks/>
            </p:cNvCxnSpPr>
            <p:nvPr/>
          </p:nvCxnSpPr>
          <p:spPr>
            <a:xfrm>
              <a:off x="6897596" y="4321777"/>
              <a:ext cx="688073" cy="10213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FEA291-CC62-3441-9136-7F59E15F4A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7598" y="4191078"/>
              <a:ext cx="659926" cy="983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90CCE2-69A9-804C-8954-2B889B9A8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019" y="3541975"/>
              <a:ext cx="131550" cy="33439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56B3C5-0695-CA4F-A366-85E95E03EC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2180" y="3522253"/>
              <a:ext cx="256830" cy="26486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7932B30-7742-9045-A852-8FDFC8F400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1948" y="1970407"/>
              <a:ext cx="1219344" cy="102895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C7F4CA-85E7-4D42-A5AD-714309CAA9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0589" y="1276570"/>
              <a:ext cx="291644" cy="340904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933564-F3E1-E847-8E43-F09030236B6A}"/>
                </a:ext>
              </a:extLst>
            </p:cNvPr>
            <p:cNvGrpSpPr/>
            <p:nvPr/>
          </p:nvGrpSpPr>
          <p:grpSpPr>
            <a:xfrm>
              <a:off x="1247178" y="5777451"/>
              <a:ext cx="10789920" cy="828557"/>
              <a:chOff x="1247178" y="5777451"/>
              <a:chExt cx="10789920" cy="8285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BEA8BEB-C06C-6B4B-BA19-8113659CE44F}"/>
                  </a:ext>
                </a:extLst>
              </p:cNvPr>
              <p:cNvGrpSpPr/>
              <p:nvPr/>
            </p:nvGrpSpPr>
            <p:grpSpPr>
              <a:xfrm>
                <a:off x="1918602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23C373D-300F-1B45-8F75-A7D0E2316808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E26916C-37AF-4F43-93E3-19CCEC34A219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99A6E40B-B1A5-3A45-B3AA-FAD3A914F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83605218-B441-ED4D-A466-1618842DA6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5DC6AF14-AE41-8E42-B78D-4D3A8257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184EC6A-10B5-BC49-8F12-0401FF3EB411}"/>
                  </a:ext>
                </a:extLst>
              </p:cNvPr>
              <p:cNvGrpSpPr/>
              <p:nvPr/>
            </p:nvGrpSpPr>
            <p:grpSpPr>
              <a:xfrm>
                <a:off x="5026434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C3BF0DD-BACC-444C-96CC-F19C528432C7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EE643F1-51DB-454B-B4A9-BC5D3191A4D5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E6D9729-8B62-6B41-929A-5A24ECF15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65184466-4ADE-C74C-A839-9C5363242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102D2144-6FEC-E84E-AEF1-84CBEE01CB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68B4DBA-E62A-D24E-8328-7843A21A56D4}"/>
                  </a:ext>
                </a:extLst>
              </p:cNvPr>
              <p:cNvGrpSpPr/>
              <p:nvPr/>
            </p:nvGrpSpPr>
            <p:grpSpPr>
              <a:xfrm>
                <a:off x="7416079" y="5828976"/>
                <a:ext cx="923305" cy="561281"/>
                <a:chOff x="1918602" y="5819730"/>
                <a:chExt cx="923305" cy="56128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5CD164F-C000-9D4D-8F72-EF5B300B1922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B2E0DAA3-2A0B-6C45-B57C-6D2188BBA58B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1B3A81EE-F6FA-F84A-9B03-511C85C3A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C0B96E29-056A-D64C-A8C4-BC3F7ADD8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58C293E-7F19-B64A-B19A-790D1CA4C8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BDF87A-3508-5349-BCCD-FB24B1D05BEE}"/>
                  </a:ext>
                </a:extLst>
              </p:cNvPr>
              <p:cNvSpPr/>
              <p:nvPr/>
            </p:nvSpPr>
            <p:spPr>
              <a:xfrm>
                <a:off x="1247178" y="5777451"/>
                <a:ext cx="10789920" cy="82855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DEB446-C53E-6259-4433-093D0025944B}"/>
                </a:ext>
              </a:extLst>
            </p:cNvPr>
            <p:cNvSpPr txBox="1"/>
            <p:nvPr/>
          </p:nvSpPr>
          <p:spPr>
            <a:xfrm>
              <a:off x="1583473" y="5295015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6E2E98-1669-C4EE-49AA-D72BFBE642D3}"/>
                </a:ext>
              </a:extLst>
            </p:cNvPr>
            <p:cNvSpPr txBox="1"/>
            <p:nvPr/>
          </p:nvSpPr>
          <p:spPr>
            <a:xfrm>
              <a:off x="4699922" y="5295013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FC8A58-ADBE-59FB-B920-882A796663CB}"/>
                </a:ext>
              </a:extLst>
            </p:cNvPr>
            <p:cNvSpPr txBox="1"/>
            <p:nvPr/>
          </p:nvSpPr>
          <p:spPr>
            <a:xfrm>
              <a:off x="7053262" y="5295014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0A7F18-4185-E723-D0A1-AC3918636BE1}"/>
                </a:ext>
              </a:extLst>
            </p:cNvPr>
            <p:cNvSpPr txBox="1"/>
            <p:nvPr/>
          </p:nvSpPr>
          <p:spPr>
            <a:xfrm>
              <a:off x="2055494" y="2986696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979896-F5B1-A16A-19C1-90750F8DCA0D}"/>
                </a:ext>
              </a:extLst>
            </p:cNvPr>
            <p:cNvSpPr txBox="1"/>
            <p:nvPr/>
          </p:nvSpPr>
          <p:spPr>
            <a:xfrm>
              <a:off x="5787199" y="2986697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46E49A-E091-4AFD-F15B-3808A6326AEA}"/>
                </a:ext>
              </a:extLst>
            </p:cNvPr>
            <p:cNvSpPr txBox="1"/>
            <p:nvPr/>
          </p:nvSpPr>
          <p:spPr>
            <a:xfrm>
              <a:off x="3650236" y="678379"/>
              <a:ext cx="2008557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7F6FF8-71C9-3728-4B97-19616D1ABB25}"/>
                </a:ext>
              </a:extLst>
            </p:cNvPr>
            <p:cNvCxnSpPr>
              <a:cxnSpLocks/>
              <a:stCxn id="28" idx="2"/>
              <a:endCxn id="14" idx="0"/>
            </p:cNvCxnSpPr>
            <p:nvPr/>
          </p:nvCxnSpPr>
          <p:spPr>
            <a:xfrm flipH="1">
              <a:off x="2914192" y="1334819"/>
              <a:ext cx="1740323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E5A4D3-EF91-A7F4-7AF2-39E5121F3EAC}"/>
                </a:ext>
              </a:extLst>
            </p:cNvPr>
            <p:cNvCxnSpPr>
              <a:cxnSpLocks/>
              <a:stCxn id="14" idx="2"/>
              <a:endCxn id="2" idx="0"/>
            </p:cNvCxnSpPr>
            <p:nvPr/>
          </p:nvCxnSpPr>
          <p:spPr>
            <a:xfrm flipH="1">
              <a:off x="2312026" y="3643136"/>
              <a:ext cx="602166" cy="165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63D033-079D-6EF7-96C2-1CC10CF55D5F}"/>
                </a:ext>
              </a:extLst>
            </p:cNvPr>
            <p:cNvCxnSpPr>
              <a:cxnSpLocks/>
              <a:stCxn id="28" idx="2"/>
              <a:endCxn id="16" idx="0"/>
            </p:cNvCxnSpPr>
            <p:nvPr/>
          </p:nvCxnSpPr>
          <p:spPr>
            <a:xfrm>
              <a:off x="4654515" y="1334819"/>
              <a:ext cx="1991382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AF5DBF-51D8-1777-2FAF-50F40FCD3EDF}"/>
                </a:ext>
              </a:extLst>
            </p:cNvPr>
            <p:cNvCxnSpPr>
              <a:cxnSpLocks/>
              <a:stCxn id="16" idx="2"/>
              <a:endCxn id="3" idx="0"/>
            </p:cNvCxnSpPr>
            <p:nvPr/>
          </p:nvCxnSpPr>
          <p:spPr>
            <a:xfrm flipH="1">
              <a:off x="5428475" y="3643137"/>
              <a:ext cx="1217422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A5133F-D3CB-217E-7145-E8B40455774A}"/>
                </a:ext>
              </a:extLst>
            </p:cNvPr>
            <p:cNvCxnSpPr>
              <a:cxnSpLocks/>
              <a:stCxn id="16" idx="2"/>
              <a:endCxn id="10" idx="0"/>
            </p:cNvCxnSpPr>
            <p:nvPr/>
          </p:nvCxnSpPr>
          <p:spPr>
            <a:xfrm>
              <a:off x="6645897" y="3643137"/>
              <a:ext cx="1135919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07BF6-FB05-28DD-402C-05D0EA94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48" y="53217"/>
            <a:ext cx="7987177" cy="3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32327</TotalTime>
  <Words>1041</Words>
  <Application>Microsoft Macintosh PowerPoint</Application>
  <PresentationFormat>Widescreen</PresentationFormat>
  <Paragraphs>184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Monaco</vt:lpstr>
      <vt:lpstr>Wingdings</vt:lpstr>
      <vt:lpstr>Office Theme</vt:lpstr>
      <vt:lpstr>Pset 9</vt:lpstr>
      <vt:lpstr>PowerPoint Presentation</vt:lpstr>
      <vt:lpstr>PowerPoint Presentation</vt:lpstr>
      <vt:lpstr>Roadmap</vt:lpstr>
      <vt:lpstr>A complicated clicker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Module 11 -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135</cp:revision>
  <cp:lastPrinted>2023-11-28T20:03:54Z</cp:lastPrinted>
  <dcterms:created xsi:type="dcterms:W3CDTF">2018-11-13T18:07:30Z</dcterms:created>
  <dcterms:modified xsi:type="dcterms:W3CDTF">2024-11-21T16:49:05Z</dcterms:modified>
</cp:coreProperties>
</file>